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5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 rot="5400000">
            <a:off x="4743450" y="2381249"/>
            <a:ext cx="5486399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49"/>
            <a:ext cx="5486399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DIETS 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533400" y="1371600"/>
            <a:ext cx="7924799" cy="472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Diet– what you eat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Dieting—any attempt to lose weight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Dieting Mindset—When dissatisfaction with your natural body shape or size leads to a decision to actively change your physical body weight or shape.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Dieters often experience physical consequences such as: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loss of muscular strength and endurance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decreased oxygen utilization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thinning hair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loss of coordination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dehydration and electrolyte imbalances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fainting, weakness, and slowed heart rates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0" y="685800"/>
            <a:ext cx="8915400" cy="5791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Impacts your mind -- When you restrict calories you restrict your energy, which in turn can restrict your brainpower.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Medical studies indicate that people on diets have slower reaction times and a lesser ability to concentrate than people not on a diet.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 stress and anxiety about food and weight that preoccupy dieters actually can consume a portion of a dieters’ working memory capacity.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Numerous studies link chronic dieting with feelings of depression, low-self-esteem and increased stress.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0" y="1371600"/>
            <a:ext cx="91440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about a HEALTHY weight! Eat Smart!!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could save time and energy for other activities and interests.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care of body and make sure you’re fueling it with a nutritional balance of foods, but don’t allow the way your body curves determine how you feel about yourself!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are worth so much more than what you weigh. 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533400" y="457200"/>
            <a:ext cx="8229600" cy="601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Americans spend more than $40 billion dollars a year on dieting and diet-related products. That’s roughly equivalent to the amount the U.S. Federal Government spends on education each year.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▪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estimated that 40-50% of American women are trying to lose weight at any point in time.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STAY AWAY FROM: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001000" cy="518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Fad diets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Sweat loss diets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Infomercials and pop-ups 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Gadgets that claim to make you lose weight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 Pills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they are not approved by the FDA!!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4294967295"/>
          </p:nvPr>
        </p:nvSpPr>
        <p:spPr>
          <a:xfrm>
            <a:off x="304800" y="1066800"/>
            <a:ext cx="8534399" cy="5257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THERE WAS A MAGIC PILL, THERE WOULD BE NO MORE GYMS!!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 rarely works. 95% of all dieters regain their lost weight and more within 1 to 5 years.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 can be </a:t>
            </a:r>
            <a:r>
              <a:rPr lang="en-US" sz="3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dangerous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!!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TO DO:</a:t>
            </a: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7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EAT RIGHT &amp; EXERCISE !!!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4400" b="0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3" name="Shape 123" descr="1781889_10100738650939876_73487283477318890_n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23529" b="23528"/>
          <a:stretch/>
        </p:blipFill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8534399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Yo-Yo” dieting—repetitive cycles of gaining, losing, &amp; regaining weight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Shown to have negative health effects, including increased risk of heart disease, long-lasting negative impacts on metabolism, etc.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Forces body into starvation mode—slowing down many of its normal functions, including metabolism.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746125" y="-1524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4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DIETING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3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Dieters often miss out on important nutrients. For example, dieters often don’t get enough calcium, leaving them at risk for osteoporosis, stress fractures, and broken bones.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200" b="0" i="0" u="non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On-screen Show (4:3)</PresentationFormat>
  <Paragraphs>59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Noto Sans Symbols</vt:lpstr>
      <vt:lpstr>Times</vt:lpstr>
      <vt:lpstr>Times New Roman</vt:lpstr>
      <vt:lpstr>1_Default Design</vt:lpstr>
      <vt:lpstr>DIETS </vt:lpstr>
      <vt:lpstr>PowerPoint Presentation</vt:lpstr>
      <vt:lpstr>STAY AWAY FROM:</vt:lpstr>
      <vt:lpstr>PowerPoint Presentation</vt:lpstr>
      <vt:lpstr>DIETING</vt:lpstr>
      <vt:lpstr>WHAT TO DO: </vt:lpstr>
      <vt:lpstr>PowerPoint Presentation</vt:lpstr>
      <vt:lpstr>DIETING</vt:lpstr>
      <vt:lpstr>DIETING</vt:lpstr>
      <vt:lpstr>DIETING</vt:lpstr>
      <vt:lpstr>DIETING</vt:lpstr>
      <vt:lpstr>DIETING</vt:lpstr>
      <vt:lpstr>DIETING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DIETS </dc:title>
  <cp:lastModifiedBy>Kristy T. Liercke</cp:lastModifiedBy>
  <cp:revision>1</cp:revision>
  <dcterms:modified xsi:type="dcterms:W3CDTF">2018-06-14T14:49:42Z</dcterms:modified>
</cp:coreProperties>
</file>